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6"/>
  </p:notesMasterIdLst>
  <p:handoutMasterIdLst>
    <p:handoutMasterId r:id="rId7"/>
  </p:handoutMasterIdLst>
  <p:sldIdLst>
    <p:sldId id="258" r:id="rId2"/>
    <p:sldId id="264" r:id="rId3"/>
    <p:sldId id="268" r:id="rId4"/>
    <p:sldId id="267" r:id="rId5"/>
  </p:sldIdLst>
  <p:sldSz cx="9144000" cy="6858000" type="screen4x3"/>
  <p:notesSz cx="6858000" cy="9144000"/>
  <p:embeddedFontLst>
    <p:embeddedFont>
      <p:font typeface="Sassoon Infant Rg" panose="02000503030000020003" pitchFamily="50" charset="0"/>
      <p:regular r:id="rId8"/>
      <p:bold r:id="rId9"/>
    </p:embeddedFont>
    <p:embeddedFont>
      <p:font typeface="Twinkl" panose="020B0604020202020204" pitchFamily="2" charset="0"/>
      <p:regular r:id="rId10"/>
      <p:bold r:id="rId11"/>
    </p:embeddedFont>
    <p:embeddedFont>
      <p:font typeface="Calibri" panose="020F0502020204030204" pitchFamily="34" charset="0"/>
      <p:regular r:id="rId12"/>
      <p:bold r:id="rId13"/>
      <p:italic r:id="rId14"/>
      <p:boldItalic r:id="rId1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DDFC"/>
    <a:srgbClr val="80C1EB"/>
    <a:srgbClr val="18A0DB"/>
    <a:srgbClr val="FFFFFF"/>
    <a:srgbClr val="4AA1D9"/>
    <a:srgbClr val="21A6F9"/>
    <a:srgbClr val="1C1C1C"/>
    <a:srgbClr val="2898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>
      <p:cViewPr varScale="1">
        <p:scale>
          <a:sx n="77" d="100"/>
          <a:sy n="77" d="100"/>
        </p:scale>
        <p:origin x="1278" y="9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8" d="100"/>
          <a:sy n="78" d="100"/>
        </p:scale>
        <p:origin x="1680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12" Type="http://schemas.openxmlformats.org/officeDocument/2006/relationships/font" Target="fonts/font5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2B3C4DE-F39D-4C18-979C-5239D9B848C5}" type="datetimeFigureOut">
              <a:rPr lang="en-GB"/>
              <a:pPr>
                <a:defRPr/>
              </a:pPr>
              <a:t>20/05/2020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55E1C7C-7EEF-4368-82F6-D4516745746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2D0916A9-A09A-4993-AF1C-5C23EEA5FACC}" type="datetimeFigureOut">
              <a:rPr lang="en-GB"/>
              <a:pPr>
                <a:defRPr/>
              </a:pPr>
              <a:t>20/05/2020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8965D4E-D7A6-4294-9EAE-7B4D7ADE520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514981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  <a:endParaRPr lang="en-GB" sz="1350" dirty="0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92369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  <a:endParaRPr lang="en-GB" sz="1350" dirty="0"/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  <a:endParaRPr lang="en-GB" sz="1350" dirty="0"/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 smtClean="0">
                <a:latin typeface="Twinkl" pitchFamily="50" charset="0"/>
              </a:rPr>
              <a:t>Success Criteria</a:t>
            </a:r>
            <a:endParaRPr lang="en-US" sz="3600" dirty="0">
              <a:latin typeface="Twinkl" pitchFamily="50" charset="0"/>
            </a:endParaRP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 smtClean="0">
                <a:latin typeface="Twinkl" pitchFamily="50" charset="0"/>
              </a:rPr>
              <a:t>Aim</a:t>
            </a:r>
            <a:endParaRPr lang="en-US" sz="3600" dirty="0">
              <a:latin typeface="Twinkl" pitchFamily="50" charset="0"/>
            </a:endParaRP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  <a:endParaRPr lang="en-GB" dirty="0" smtClean="0">
              <a:latin typeface="Twinkl" pitchFamily="50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GB" dirty="0" smtClean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 smtClean="0">
                <a:latin typeface="Twinkl" pitchFamily="50" charset="0"/>
              </a:rPr>
              <a:t>Sub statement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  <a:endParaRPr lang="en-GB" dirty="0" smtClean="0"/>
          </a:p>
          <a:p>
            <a:r>
              <a:rPr lang="en-GB" dirty="0" smtClean="0"/>
              <a:t>Statement 2</a:t>
            </a:r>
          </a:p>
          <a:p>
            <a:pPr lvl="1"/>
            <a:r>
              <a:rPr lang="en-GB" dirty="0" smtClean="0"/>
              <a:t>Sub statement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6648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817987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Content Placeholder 21"/>
          <p:cNvSpPr>
            <a:spLocks noGrp="1"/>
          </p:cNvSpPr>
          <p:nvPr>
            <p:ph idx="1"/>
          </p:nvPr>
        </p:nvSpPr>
        <p:spPr>
          <a:xfrm>
            <a:off x="755650" y="703263"/>
            <a:ext cx="7632700" cy="5389562"/>
          </a:xfrm>
        </p:spPr>
        <p:txBody>
          <a:bodyPr lIns="108000" tIns="108000" rIns="108000" bIns="108000"/>
          <a:lstStyle/>
          <a:p>
            <a:pPr algn="ctr"/>
            <a:r>
              <a:rPr lang="en-GB" altLang="en-US" sz="3200" smtClean="0">
                <a:latin typeface="Twinkl" pitchFamily="2" charset="0"/>
              </a:rPr>
              <a:t>We’re going for a paddle.</a:t>
            </a:r>
          </a:p>
          <a:p>
            <a:pPr algn="ctr"/>
            <a:r>
              <a:rPr lang="en-GB" altLang="en-US" sz="3200" smtClean="0">
                <a:latin typeface="Twinkl" pitchFamily="2" charset="0"/>
              </a:rPr>
              <a:t>We’re going for a big splash.</a:t>
            </a:r>
          </a:p>
          <a:p>
            <a:pPr algn="ctr"/>
            <a:r>
              <a:rPr lang="en-GB" altLang="en-US" sz="3200" smtClean="0">
                <a:latin typeface="Twinkl" pitchFamily="2" charset="0"/>
              </a:rPr>
              <a:t>A wave comes along,</a:t>
            </a:r>
          </a:p>
          <a:p>
            <a:pPr algn="ctr"/>
            <a:r>
              <a:rPr lang="en-GB" altLang="en-US" sz="3200" smtClean="0">
                <a:latin typeface="Twinkl" pitchFamily="2" charset="0"/>
              </a:rPr>
              <a:t> And back we dash.</a:t>
            </a:r>
          </a:p>
        </p:txBody>
      </p:sp>
      <p:pic>
        <p:nvPicPr>
          <p:cNvPr id="8195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0325" y="2133600"/>
            <a:ext cx="3943350" cy="557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Content Placeholder 21"/>
          <p:cNvSpPr>
            <a:spLocks noGrp="1"/>
          </p:cNvSpPr>
          <p:nvPr>
            <p:ph idx="1"/>
          </p:nvPr>
        </p:nvSpPr>
        <p:spPr>
          <a:xfrm>
            <a:off x="755650" y="828675"/>
            <a:ext cx="7632700" cy="5389563"/>
          </a:xfrm>
        </p:spPr>
        <p:txBody>
          <a:bodyPr lIns="108000" tIns="108000" rIns="108000" bIns="108000"/>
          <a:lstStyle/>
          <a:p>
            <a:pPr algn="ctr"/>
            <a:endParaRPr lang="en-GB" altLang="en-US" sz="3200" smtClean="0">
              <a:latin typeface="Twinkl" pitchFamily="2" charset="0"/>
            </a:endParaRPr>
          </a:p>
          <a:p>
            <a:pPr algn="ctr"/>
            <a:endParaRPr lang="en-GB" altLang="en-US" sz="3200" smtClean="0">
              <a:latin typeface="Twinkl" pitchFamily="2" charset="0"/>
            </a:endParaRPr>
          </a:p>
          <a:p>
            <a:pPr algn="ctr"/>
            <a:r>
              <a:rPr lang="en-GB" altLang="en-US" sz="3200" smtClean="0">
                <a:latin typeface="Twinkl" pitchFamily="2" charset="0"/>
              </a:rPr>
              <a:t>Fishes in the water.</a:t>
            </a:r>
          </a:p>
          <a:p>
            <a:pPr algn="ctr"/>
            <a:r>
              <a:rPr lang="en-GB" altLang="en-US" sz="3200" smtClean="0">
                <a:latin typeface="Twinkl" pitchFamily="2" charset="0"/>
              </a:rPr>
              <a:t>Fishes in the sea. </a:t>
            </a:r>
          </a:p>
          <a:p>
            <a:pPr algn="ctr"/>
            <a:r>
              <a:rPr lang="en-GB" altLang="en-US" sz="3200" smtClean="0">
                <a:latin typeface="Twinkl" pitchFamily="2" charset="0"/>
              </a:rPr>
              <a:t>We all jump up with a 1, 2, 3!</a:t>
            </a:r>
          </a:p>
        </p:txBody>
      </p:sp>
      <p:pic>
        <p:nvPicPr>
          <p:cNvPr id="9219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408488"/>
            <a:ext cx="2246313" cy="168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163" y="703263"/>
            <a:ext cx="1754187" cy="1316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1235</TotalTime>
  <Words>46</Words>
  <Application>Microsoft Office PowerPoint</Application>
  <PresentationFormat>On-screen Show (4:3)</PresentationFormat>
  <Paragraphs>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Sassoon Infant Rg</vt:lpstr>
      <vt:lpstr>Twinkl SemiBold</vt:lpstr>
      <vt:lpstr>Arial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Janine Nayler</cp:lastModifiedBy>
  <cp:revision>113</cp:revision>
  <dcterms:created xsi:type="dcterms:W3CDTF">2014-10-01T16:09:27Z</dcterms:created>
  <dcterms:modified xsi:type="dcterms:W3CDTF">2020-05-20T08:33:37Z</dcterms:modified>
</cp:coreProperties>
</file>