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83" d="100"/>
          <a:sy n="83" d="100"/>
        </p:scale>
        <p:origin x="1450" y="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E5C88-20E0-1547-910A-58030A77E275}" type="datetimeFigureOut">
              <a:rPr lang="en-US" smtClean="0"/>
              <a:t>2/24/2021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BB84A0-E3C7-7E49-B7D1-2291619A09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78739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E5C88-20E0-1547-910A-58030A77E275}" type="datetimeFigureOut">
              <a:rPr lang="en-US" smtClean="0"/>
              <a:t>2/24/2021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BB84A0-E3C7-7E49-B7D1-2291619A09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16478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E5C88-20E0-1547-910A-58030A77E275}" type="datetimeFigureOut">
              <a:rPr lang="en-US" smtClean="0"/>
              <a:t>2/24/2021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BB84A0-E3C7-7E49-B7D1-2291619A09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91105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E5C88-20E0-1547-910A-58030A77E275}" type="datetimeFigureOut">
              <a:rPr lang="en-US" smtClean="0"/>
              <a:t>2/24/2021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BB84A0-E3C7-7E49-B7D1-2291619A09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62536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E5C88-20E0-1547-910A-58030A77E275}" type="datetimeFigureOut">
              <a:rPr lang="en-US" smtClean="0"/>
              <a:t>2/24/2021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BB84A0-E3C7-7E49-B7D1-2291619A09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05677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E5C88-20E0-1547-910A-58030A77E275}" type="datetimeFigureOut">
              <a:rPr lang="en-US" smtClean="0"/>
              <a:t>2/24/2021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BB84A0-E3C7-7E49-B7D1-2291619A09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22003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E5C88-20E0-1547-910A-58030A77E275}" type="datetimeFigureOut">
              <a:rPr lang="en-US" smtClean="0"/>
              <a:t>2/24/2021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BB84A0-E3C7-7E49-B7D1-2291619A09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4868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E5C88-20E0-1547-910A-58030A77E275}" type="datetimeFigureOut">
              <a:rPr lang="en-US" smtClean="0"/>
              <a:t>2/24/2021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BB84A0-E3C7-7E49-B7D1-2291619A09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47275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E5C88-20E0-1547-910A-58030A77E275}" type="datetimeFigureOut">
              <a:rPr lang="en-US" smtClean="0"/>
              <a:t>2/24/2021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BB84A0-E3C7-7E49-B7D1-2291619A09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98943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E5C88-20E0-1547-910A-58030A77E275}" type="datetimeFigureOut">
              <a:rPr lang="en-US" smtClean="0"/>
              <a:t>2/24/2021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BB84A0-E3C7-7E49-B7D1-2291619A09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04398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E5C88-20E0-1547-910A-58030A77E275}" type="datetimeFigureOut">
              <a:rPr lang="en-US" smtClean="0"/>
              <a:t>2/24/2021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BB84A0-E3C7-7E49-B7D1-2291619A09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16670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3E5C88-20E0-1547-910A-58030A77E275}" type="datetimeFigureOut">
              <a:rPr lang="en-US" smtClean="0"/>
              <a:t>2/24/2021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BB84A0-E3C7-7E49-B7D1-2291619A09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127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youtu.be/Eg13vmB6rNU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2697" r="2228"/>
          <a:stretch/>
        </p:blipFill>
        <p:spPr>
          <a:xfrm>
            <a:off x="457200" y="438299"/>
            <a:ext cx="8497529" cy="6318650"/>
          </a:xfrm>
        </p:spPr>
      </p:pic>
    </p:spTree>
    <p:extLst>
      <p:ext uri="{BB962C8B-B14F-4D97-AF65-F5344CB8AC3E}">
        <p14:creationId xmlns:p14="http://schemas.microsoft.com/office/powerpoint/2010/main" val="25381253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Picture 5" descr="Screen Shot 2021-02-17 at 13.59.09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6401" y="0"/>
            <a:ext cx="2858492" cy="2620284"/>
          </a:xfrm>
          <a:prstGeom prst="rect">
            <a:avLst/>
          </a:prstGeom>
        </p:spPr>
      </p:pic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3"/>
          <a:srcRect t="11104" b="11104"/>
          <a:stretch>
            <a:fillRect/>
          </a:stretch>
        </p:blipFill>
        <p:spPr>
          <a:xfrm>
            <a:off x="115292" y="2332037"/>
            <a:ext cx="8229600" cy="4525963"/>
          </a:xfrm>
        </p:spPr>
      </p:pic>
    </p:spTree>
    <p:extLst>
      <p:ext uri="{BB962C8B-B14F-4D97-AF65-F5344CB8AC3E}">
        <p14:creationId xmlns:p14="http://schemas.microsoft.com/office/powerpoint/2010/main" val="3121903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Mount Etna erupts. </a:t>
            </a:r>
            <a:r>
              <a:rPr lang="en-US" dirty="0" err="1" smtClean="0"/>
              <a:t>Europes</a:t>
            </a:r>
            <a:r>
              <a:rPr lang="en-US" dirty="0" smtClean="0"/>
              <a:t> highest volcano in Italy. February 2021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hlinkClick r:id="rId2"/>
              </a:rPr>
              <a:t>https://youtu.be/Eg13vmB6rNU</a:t>
            </a:r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7871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39454"/>
            <a:ext cx="6400800" cy="1752600"/>
          </a:xfrm>
        </p:spPr>
        <p:txBody>
          <a:bodyPr/>
          <a:lstStyle/>
          <a:p>
            <a:r>
              <a:rPr lang="en-US" dirty="0" smtClean="0"/>
              <a:t>Paul Cezanne</a:t>
            </a:r>
          </a:p>
          <a:p>
            <a:r>
              <a:rPr lang="en-US" dirty="0" smtClean="0"/>
              <a:t>Mont-</a:t>
            </a:r>
            <a:r>
              <a:rPr lang="en-US" dirty="0"/>
              <a:t>S</a:t>
            </a:r>
            <a:r>
              <a:rPr lang="en-US" dirty="0" smtClean="0"/>
              <a:t>ainte-</a:t>
            </a:r>
            <a:r>
              <a:rPr lang="en-US" dirty="0" err="1" smtClean="0"/>
              <a:t>Victoire</a:t>
            </a:r>
            <a:endParaRPr lang="en-US" dirty="0"/>
          </a:p>
        </p:txBody>
      </p:sp>
      <p:pic>
        <p:nvPicPr>
          <p:cNvPr id="4" name="Picture 3" descr="mont-sainte-victoire-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1776" y="1497771"/>
            <a:ext cx="6424534" cy="5079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1016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Alma Thomas </a:t>
            </a:r>
            <a:br>
              <a:rPr lang="en-US" dirty="0" smtClean="0"/>
            </a:br>
            <a:r>
              <a:rPr lang="en-US" dirty="0" smtClean="0"/>
              <a:t>‘Apollo-12-splash-down’</a:t>
            </a:r>
            <a:endParaRPr lang="en-US" dirty="0"/>
          </a:p>
        </p:txBody>
      </p:sp>
      <p:pic>
        <p:nvPicPr>
          <p:cNvPr id="4" name="Content Placeholder 3" descr="Alma Thomas,-Apollo-12-Splash-Down,-1970.jpg"/>
          <p:cNvPicPr>
            <a:picLocks noGrp="1" noChangeAspect="1"/>
          </p:cNvPicPr>
          <p:nvPr>
            <p:ph idx="1"/>
          </p:nvPr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0649" r="-40649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42714652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Hiroshige </a:t>
            </a:r>
            <a:br>
              <a:rPr lang="en-US" dirty="0" smtClean="0"/>
            </a:br>
            <a:r>
              <a:rPr lang="en-US" dirty="0" smtClean="0"/>
              <a:t>‘In the mountains of province’</a:t>
            </a:r>
            <a:endParaRPr lang="en-US" dirty="0"/>
          </a:p>
        </p:txBody>
      </p:sp>
      <p:pic>
        <p:nvPicPr>
          <p:cNvPr id="4" name="Content Placeholder 3" descr="utagawa_hiroshige_in_the_mountains_of_izu_province)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86267" r="-86267"/>
          <a:stretch>
            <a:fillRect/>
          </a:stretch>
        </p:blipFill>
        <p:spPr>
          <a:xfrm>
            <a:off x="-226615" y="1600200"/>
            <a:ext cx="9560306" cy="5257800"/>
          </a:xfrm>
        </p:spPr>
      </p:pic>
    </p:spTree>
    <p:extLst>
      <p:ext uri="{BB962C8B-B14F-4D97-AF65-F5344CB8AC3E}">
        <p14:creationId xmlns:p14="http://schemas.microsoft.com/office/powerpoint/2010/main" val="25734858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21</Words>
  <Application>Microsoft Office PowerPoint</Application>
  <PresentationFormat>On-screen Show (4:3)</PresentationFormat>
  <Paragraphs>6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9" baseType="lpstr">
      <vt:lpstr>Arial</vt:lpstr>
      <vt:lpstr>Calibri</vt:lpstr>
      <vt:lpstr>Office Theme</vt:lpstr>
      <vt:lpstr>PowerPoint Presentation</vt:lpstr>
      <vt:lpstr>PowerPoint Presentation</vt:lpstr>
      <vt:lpstr>Mount Etna erupts. Europes highest volcano in Italy. February 2021</vt:lpstr>
      <vt:lpstr>PowerPoint Presentation</vt:lpstr>
      <vt:lpstr>Alma Thomas  ‘Apollo-12-splash-down’</vt:lpstr>
      <vt:lpstr>Hiroshige  ‘In the mountains of province’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Martin</dc:creator>
  <cp:lastModifiedBy>Janine Nayler</cp:lastModifiedBy>
  <cp:revision>1</cp:revision>
  <dcterms:created xsi:type="dcterms:W3CDTF">2021-02-24T13:56:03Z</dcterms:created>
  <dcterms:modified xsi:type="dcterms:W3CDTF">2021-02-24T16:17:01Z</dcterms:modified>
</cp:coreProperties>
</file>