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2" r:id="rId2"/>
    <p:sldId id="266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67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Rg" panose="02000503030000020003" pitchFamily="50" charset="0"/>
      <p:regular r:id="rId22"/>
      <p:bold r:id="rId23"/>
    </p:embeddedFont>
    <p:embeddedFont>
      <p:font typeface="Twinkl" panose="020B0604020202020204" pitchFamily="2" charset="0"/>
      <p:regular r:id="rId24"/>
      <p:bold r:id="rId25"/>
    </p:embeddedFont>
    <p:embeddedFont>
      <p:font typeface="Twinkl SemiBold" pitchFamily="2" charset="0"/>
      <p:bold r:id="rId2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8" d="100"/>
          <a:sy n="98" d="100"/>
        </p:scale>
        <p:origin x="342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375AF67-CFC3-417E-9718-0C16CA0075A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999E43F-1A39-48C6-9427-3B83601A26E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0F3A313-ABC7-480A-B123-214B90CD3DC1}" type="datetimeFigureOut">
              <a:rPr lang="en-GB"/>
              <a:pPr>
                <a:defRPr/>
              </a:pPr>
              <a:t>19/10/2021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3C441C-8C93-47FF-94D3-95D0082661F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892F1B-8800-42DA-888A-76493262677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D4FA733-07CA-4678-8753-49378351875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FBFF0F9-8F72-42CE-BE1D-DEF29E50C2D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953224F-785C-4095-9F4F-6E0CF149810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D9D2FCB-4BAF-4AE8-B2DC-E7394EB23883}" type="datetimeFigureOut">
              <a:rPr lang="en-GB"/>
              <a:pPr>
                <a:defRPr/>
              </a:pPr>
              <a:t>19/10/2021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AC582BB-CA37-41DE-B57E-0D941E9AF13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4BFF7C4-E162-4F45-8900-FF154D33BB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8ADF2E-60C0-42E0-A45C-A8BA213A179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F5541A-038D-48E0-BAEB-3B9790D8FA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D9796F6-6B41-46B2-B1E6-2E2637FC211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2CBEAF92-F5B1-4FBF-81F2-3366E66F3F6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3E02268A-D133-4F45-94A3-FB2AB2A7810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1B4F225D-99BD-4EED-BE26-77EC21EC82D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7863" y="6115050"/>
            <a:ext cx="57943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7700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CE5F6429-D17D-428D-9D20-BC1380FDFB2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06902458-E075-4234-AF5B-6B252F17DFF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4687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174759CE-9F08-47B6-8AF2-80B2F5795CF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0879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59C1A3CB-8E7D-49CD-8CF7-B895FF79257F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A08631B-712F-43BC-8951-8F687050E898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1BE2E5A-81EC-4890-BBB3-FA08383B7751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86C4AB6-E983-4ACA-9AC3-AD2349256E51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D4F2A4CC-99EC-4820-8752-04423B2A8F8C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698348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0CE3C5C3-3145-4B17-AC8B-FACEB24430C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6751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216475C-75AD-41F4-AEA3-A8B974099A8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3FDB3DA-AA10-4730-B718-A2D78A397B8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">
            <a:extLst>
              <a:ext uri="{FF2B5EF4-FFF2-40B4-BE49-F238E27FC236}">
                <a16:creationId xmlns:a16="http://schemas.microsoft.com/office/drawing/2014/main" id="{6C207165-3CFF-4B6C-97CA-E8A2EC32C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7775" y="5314950"/>
            <a:ext cx="4495800" cy="1000125"/>
          </a:xfrm>
        </p:spPr>
        <p:txBody>
          <a:bodyPr/>
          <a:lstStyle/>
          <a:p>
            <a:pPr eaLnBrk="1" hangingPunct="1"/>
            <a:r>
              <a:rPr lang="en-IE" altLang="en-US" b="0">
                <a:latin typeface="Twinkl" pitchFamily="2" charset="0"/>
              </a:rPr>
              <a:t>Where is Teddy?</a:t>
            </a:r>
            <a:endParaRPr lang="en-GB" altLang="en-US" b="0"/>
          </a:p>
        </p:txBody>
      </p:sp>
      <p:pic>
        <p:nvPicPr>
          <p:cNvPr id="9219" name="Picture 3">
            <a:extLst>
              <a:ext uri="{FF2B5EF4-FFF2-40B4-BE49-F238E27FC236}">
                <a16:creationId xmlns:a16="http://schemas.microsoft.com/office/drawing/2014/main" id="{83639079-3AC3-4D0B-B001-879295879B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038" y="765175"/>
            <a:ext cx="2713037" cy="427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">
            <a:extLst>
              <a:ext uri="{FF2B5EF4-FFF2-40B4-BE49-F238E27FC236}">
                <a16:creationId xmlns:a16="http://schemas.microsoft.com/office/drawing/2014/main" id="{E636575A-4702-49F4-98B5-C9CD2A9B49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988" y="5314950"/>
            <a:ext cx="5545137" cy="993775"/>
          </a:xfrm>
        </p:spPr>
        <p:txBody>
          <a:bodyPr/>
          <a:lstStyle/>
          <a:p>
            <a:pPr eaLnBrk="1" hangingPunct="1"/>
            <a:r>
              <a:rPr lang="en-GB" altLang="en-US" b="0">
                <a:latin typeface="Twinkl" pitchFamily="2" charset="0"/>
              </a:rPr>
              <a:t>Teddy is </a:t>
            </a:r>
            <a:r>
              <a:rPr lang="en-GB" altLang="en-US">
                <a:latin typeface="Twinkl" pitchFamily="2" charset="0"/>
              </a:rPr>
              <a:t>on </a:t>
            </a:r>
            <a:r>
              <a:rPr lang="en-GB" altLang="en-US" b="0">
                <a:latin typeface="Twinkl" pitchFamily="2" charset="0"/>
              </a:rPr>
              <a:t>the table. </a:t>
            </a:r>
            <a:endParaRPr lang="en-GB" altLang="en-US" b="0"/>
          </a:p>
        </p:txBody>
      </p:sp>
      <p:pic>
        <p:nvPicPr>
          <p:cNvPr id="10243" name="Picture 3">
            <a:extLst>
              <a:ext uri="{FF2B5EF4-FFF2-40B4-BE49-F238E27FC236}">
                <a16:creationId xmlns:a16="http://schemas.microsoft.com/office/drawing/2014/main" id="{775C364F-5EF4-4AFB-B281-3111D7D498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038" y="765175"/>
            <a:ext cx="2713037" cy="427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">
            <a:extLst>
              <a:ext uri="{FF2B5EF4-FFF2-40B4-BE49-F238E27FC236}">
                <a16:creationId xmlns:a16="http://schemas.microsoft.com/office/drawing/2014/main" id="{06ED4F31-2943-4E10-9389-F8762D022B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988" y="5202238"/>
            <a:ext cx="5545137" cy="993775"/>
          </a:xfrm>
        </p:spPr>
        <p:txBody>
          <a:bodyPr/>
          <a:lstStyle/>
          <a:p>
            <a:pPr eaLnBrk="1" hangingPunct="1"/>
            <a:br>
              <a:rPr lang="en-IE" altLang="en-US" b="0">
                <a:latin typeface="Twinkl" pitchFamily="2" charset="0"/>
              </a:rPr>
            </a:br>
            <a:r>
              <a:rPr lang="en-IE" altLang="en-US" b="0">
                <a:latin typeface="Twinkl" pitchFamily="2" charset="0"/>
              </a:rPr>
              <a:t>Where is Teddy?</a:t>
            </a:r>
            <a:endParaRPr lang="en-GB" altLang="en-US" b="0"/>
          </a:p>
        </p:txBody>
      </p:sp>
      <p:pic>
        <p:nvPicPr>
          <p:cNvPr id="11267" name="Picture 4">
            <a:extLst>
              <a:ext uri="{FF2B5EF4-FFF2-40B4-BE49-F238E27FC236}">
                <a16:creationId xmlns:a16="http://schemas.microsoft.com/office/drawing/2014/main" id="{4DDC5724-CA60-4FAE-B52B-0040ABAF84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138" y="1104900"/>
            <a:ext cx="4162425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">
            <a:extLst>
              <a:ext uri="{FF2B5EF4-FFF2-40B4-BE49-F238E27FC236}">
                <a16:creationId xmlns:a16="http://schemas.microsoft.com/office/drawing/2014/main" id="{DFC0EC99-FE3C-4C67-8126-7EB41E77A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7813" y="5307013"/>
            <a:ext cx="6303962" cy="955675"/>
          </a:xfrm>
        </p:spPr>
        <p:txBody>
          <a:bodyPr/>
          <a:lstStyle/>
          <a:p>
            <a:pPr eaLnBrk="1" hangingPunct="1"/>
            <a:r>
              <a:rPr lang="en-GB" altLang="en-US" b="0">
                <a:latin typeface="Twinkl" pitchFamily="2" charset="0"/>
              </a:rPr>
              <a:t>Teddy is </a:t>
            </a:r>
            <a:r>
              <a:rPr lang="en-GB" altLang="en-US">
                <a:latin typeface="Twinkl" pitchFamily="2" charset="0"/>
              </a:rPr>
              <a:t>under</a:t>
            </a:r>
            <a:r>
              <a:rPr lang="en-GB" altLang="en-US" b="0">
                <a:latin typeface="Twinkl" pitchFamily="2" charset="0"/>
              </a:rPr>
              <a:t> the table. </a:t>
            </a:r>
            <a:endParaRPr lang="en-GB" altLang="en-US" b="0"/>
          </a:p>
        </p:txBody>
      </p:sp>
      <p:pic>
        <p:nvPicPr>
          <p:cNvPr id="12291" name="Picture 4">
            <a:extLst>
              <a:ext uri="{FF2B5EF4-FFF2-40B4-BE49-F238E27FC236}">
                <a16:creationId xmlns:a16="http://schemas.microsoft.com/office/drawing/2014/main" id="{BB5741EE-39EB-4D10-BE91-313A35D4FC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138" y="1104900"/>
            <a:ext cx="4162425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">
            <a:extLst>
              <a:ext uri="{FF2B5EF4-FFF2-40B4-BE49-F238E27FC236}">
                <a16:creationId xmlns:a16="http://schemas.microsoft.com/office/drawing/2014/main" id="{1681CE91-0BFA-4EA0-A478-C64530481C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988" y="5314950"/>
            <a:ext cx="5545137" cy="993775"/>
          </a:xfrm>
        </p:spPr>
        <p:txBody>
          <a:bodyPr/>
          <a:lstStyle/>
          <a:p>
            <a:pPr eaLnBrk="1" hangingPunct="1"/>
            <a:r>
              <a:rPr lang="en-IE" altLang="en-US" b="0">
                <a:latin typeface="Twinkl" pitchFamily="2" charset="0"/>
              </a:rPr>
              <a:t>Where is Teddy?</a:t>
            </a:r>
            <a:endParaRPr lang="en-GB" altLang="en-US" b="0"/>
          </a:p>
        </p:txBody>
      </p:sp>
      <p:pic>
        <p:nvPicPr>
          <p:cNvPr id="13315" name="Picture 1">
            <a:extLst>
              <a:ext uri="{FF2B5EF4-FFF2-40B4-BE49-F238E27FC236}">
                <a16:creationId xmlns:a16="http://schemas.microsoft.com/office/drawing/2014/main" id="{CF2B0CED-C7EF-4BCA-9B07-2601E9112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075" y="1120775"/>
            <a:ext cx="6165850" cy="357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">
            <a:extLst>
              <a:ext uri="{FF2B5EF4-FFF2-40B4-BE49-F238E27FC236}">
                <a16:creationId xmlns:a16="http://schemas.microsoft.com/office/drawing/2014/main" id="{9E83593F-FF3C-4F3B-8CAE-27A05C9F2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5314950"/>
            <a:ext cx="7632700" cy="993775"/>
          </a:xfrm>
        </p:spPr>
        <p:txBody>
          <a:bodyPr/>
          <a:lstStyle/>
          <a:p>
            <a:pPr eaLnBrk="1" hangingPunct="1"/>
            <a:r>
              <a:rPr lang="en-GB" altLang="en-US" b="0">
                <a:latin typeface="Twinkl" pitchFamily="2" charset="0"/>
              </a:rPr>
              <a:t>Teddy is </a:t>
            </a:r>
            <a:r>
              <a:rPr lang="en-GB" altLang="en-US">
                <a:latin typeface="Twinkl" pitchFamily="2" charset="0"/>
              </a:rPr>
              <a:t>beside</a:t>
            </a:r>
            <a:r>
              <a:rPr lang="en-GB" altLang="en-US" b="0">
                <a:latin typeface="Twinkl" pitchFamily="2" charset="0"/>
              </a:rPr>
              <a:t> the table. </a:t>
            </a:r>
            <a:endParaRPr lang="en-GB" altLang="en-US" b="0"/>
          </a:p>
        </p:txBody>
      </p:sp>
      <p:pic>
        <p:nvPicPr>
          <p:cNvPr id="14339" name="Picture 1">
            <a:extLst>
              <a:ext uri="{FF2B5EF4-FFF2-40B4-BE49-F238E27FC236}">
                <a16:creationId xmlns:a16="http://schemas.microsoft.com/office/drawing/2014/main" id="{257B27FB-ED34-4938-A570-E819B19413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075" y="1120775"/>
            <a:ext cx="6165850" cy="357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>
            <a:extLst>
              <a:ext uri="{FF2B5EF4-FFF2-40B4-BE49-F238E27FC236}">
                <a16:creationId xmlns:a16="http://schemas.microsoft.com/office/drawing/2014/main" id="{B924FE22-6CC6-4072-BB38-082B5BC70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988" y="5314950"/>
            <a:ext cx="5545137" cy="993775"/>
          </a:xfrm>
        </p:spPr>
        <p:txBody>
          <a:bodyPr/>
          <a:lstStyle/>
          <a:p>
            <a:pPr eaLnBrk="1" hangingPunct="1"/>
            <a:r>
              <a:rPr lang="en-IE" altLang="en-US" b="0">
                <a:latin typeface="Twinkl" pitchFamily="2" charset="0"/>
              </a:rPr>
              <a:t>Where is Teddy?</a:t>
            </a:r>
            <a:endParaRPr lang="en-GB" altLang="en-US" b="0"/>
          </a:p>
        </p:txBody>
      </p:sp>
      <p:pic>
        <p:nvPicPr>
          <p:cNvPr id="15363" name="Picture 3">
            <a:extLst>
              <a:ext uri="{FF2B5EF4-FFF2-40B4-BE49-F238E27FC236}">
                <a16:creationId xmlns:a16="http://schemas.microsoft.com/office/drawing/2014/main" id="{E392C2E2-6FEC-403F-9E74-DC55FABC30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838" y="765175"/>
            <a:ext cx="3119437" cy="39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">
            <a:extLst>
              <a:ext uri="{FF2B5EF4-FFF2-40B4-BE49-F238E27FC236}">
                <a16:creationId xmlns:a16="http://schemas.microsoft.com/office/drawing/2014/main" id="{6CE9F95F-165F-49F3-BB90-88F115DC2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5588" y="5314950"/>
            <a:ext cx="6092825" cy="993775"/>
          </a:xfrm>
        </p:spPr>
        <p:txBody>
          <a:bodyPr/>
          <a:lstStyle/>
          <a:p>
            <a:pPr eaLnBrk="1" hangingPunct="1"/>
            <a:r>
              <a:rPr lang="en-GB" altLang="en-US" b="0">
                <a:latin typeface="Twinkl" pitchFamily="2" charset="0"/>
              </a:rPr>
              <a:t>Teddy is </a:t>
            </a:r>
            <a:r>
              <a:rPr lang="en-GB" altLang="en-US">
                <a:latin typeface="Twinkl" pitchFamily="2" charset="0"/>
              </a:rPr>
              <a:t>at</a:t>
            </a:r>
            <a:r>
              <a:rPr lang="en-GB" altLang="en-US" b="0">
                <a:latin typeface="Twinkl" pitchFamily="2" charset="0"/>
              </a:rPr>
              <a:t> the table.</a:t>
            </a:r>
            <a:endParaRPr lang="en-GB" altLang="en-US" b="0"/>
          </a:p>
        </p:txBody>
      </p:sp>
      <p:pic>
        <p:nvPicPr>
          <p:cNvPr id="16387" name="Picture 3">
            <a:extLst>
              <a:ext uri="{FF2B5EF4-FFF2-40B4-BE49-F238E27FC236}">
                <a16:creationId xmlns:a16="http://schemas.microsoft.com/office/drawing/2014/main" id="{6017339E-549A-4B63-BED8-F82E46EC43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838" y="765175"/>
            <a:ext cx="3119437" cy="393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">
            <a:extLst>
              <a:ext uri="{FF2B5EF4-FFF2-40B4-BE49-F238E27FC236}">
                <a16:creationId xmlns:a16="http://schemas.microsoft.com/office/drawing/2014/main" id="{A81C0E31-B2E3-48C0-9189-CF1972B5C3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988" y="5314950"/>
            <a:ext cx="5545137" cy="993775"/>
          </a:xfrm>
        </p:spPr>
        <p:txBody>
          <a:bodyPr/>
          <a:lstStyle/>
          <a:p>
            <a:pPr eaLnBrk="1" hangingPunct="1"/>
            <a:r>
              <a:rPr lang="en-IE" altLang="en-US" b="0">
                <a:latin typeface="Twinkl" pitchFamily="2" charset="0"/>
              </a:rPr>
              <a:t>Where is Teddy?</a:t>
            </a:r>
            <a:endParaRPr lang="en-GB" altLang="en-US" b="0"/>
          </a:p>
        </p:txBody>
      </p:sp>
      <p:pic>
        <p:nvPicPr>
          <p:cNvPr id="17411" name="Picture 1">
            <a:extLst>
              <a:ext uri="{FF2B5EF4-FFF2-40B4-BE49-F238E27FC236}">
                <a16:creationId xmlns:a16="http://schemas.microsoft.com/office/drawing/2014/main" id="{FC5689A5-C5B9-48F4-9DAE-80D30DCF24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3" y="765175"/>
            <a:ext cx="4295775" cy="394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">
            <a:extLst>
              <a:ext uri="{FF2B5EF4-FFF2-40B4-BE49-F238E27FC236}">
                <a16:creationId xmlns:a16="http://schemas.microsoft.com/office/drawing/2014/main" id="{51278102-F9C7-43D6-B0D8-809D532A0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988" y="5314950"/>
            <a:ext cx="5545137" cy="993775"/>
          </a:xfrm>
        </p:spPr>
        <p:txBody>
          <a:bodyPr/>
          <a:lstStyle/>
          <a:p>
            <a:pPr eaLnBrk="1" hangingPunct="1"/>
            <a:r>
              <a:rPr lang="en-GB" altLang="en-US" b="0">
                <a:latin typeface="Twinkl" pitchFamily="2" charset="0"/>
              </a:rPr>
              <a:t>Teddy is </a:t>
            </a:r>
            <a:r>
              <a:rPr lang="en-GB" altLang="en-US">
                <a:latin typeface="Twinkl" pitchFamily="2" charset="0"/>
              </a:rPr>
              <a:t>in</a:t>
            </a:r>
            <a:r>
              <a:rPr lang="en-GB" altLang="en-US" b="0">
                <a:latin typeface="Twinkl" pitchFamily="2" charset="0"/>
              </a:rPr>
              <a:t> the box. </a:t>
            </a:r>
            <a:endParaRPr lang="en-GB" altLang="en-US" b="0"/>
          </a:p>
        </p:txBody>
      </p:sp>
      <p:pic>
        <p:nvPicPr>
          <p:cNvPr id="18435" name="Picture 1">
            <a:extLst>
              <a:ext uri="{FF2B5EF4-FFF2-40B4-BE49-F238E27FC236}">
                <a16:creationId xmlns:a16="http://schemas.microsoft.com/office/drawing/2014/main" id="{2F7C2791-BC3E-4EA8-B7DD-D6C9FD3FDB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3" y="765175"/>
            <a:ext cx="4295775" cy="394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">
            <a:extLst>
              <a:ext uri="{FF2B5EF4-FFF2-40B4-BE49-F238E27FC236}">
                <a16:creationId xmlns:a16="http://schemas.microsoft.com/office/drawing/2014/main" id="{EAA01049-8503-44A3-820C-A1EFFE781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4988" y="5314950"/>
            <a:ext cx="5545137" cy="993775"/>
          </a:xfrm>
        </p:spPr>
        <p:txBody>
          <a:bodyPr/>
          <a:lstStyle/>
          <a:p>
            <a:pPr eaLnBrk="1" hangingPunct="1"/>
            <a:r>
              <a:rPr lang="en-IE" altLang="en-US" b="0">
                <a:latin typeface="Twinkl" pitchFamily="2" charset="0"/>
              </a:rPr>
              <a:t>Where is Teddy?</a:t>
            </a:r>
            <a:endParaRPr lang="en-GB" altLang="en-US" b="0"/>
          </a:p>
        </p:txBody>
      </p:sp>
      <p:pic>
        <p:nvPicPr>
          <p:cNvPr id="19459" name="Picture 3">
            <a:extLst>
              <a:ext uri="{FF2B5EF4-FFF2-40B4-BE49-F238E27FC236}">
                <a16:creationId xmlns:a16="http://schemas.microsoft.com/office/drawing/2014/main" id="{29B14A27-06B0-4386-9690-4B52E71A80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070100"/>
            <a:ext cx="7632700" cy="27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">
            <a:extLst>
              <a:ext uri="{FF2B5EF4-FFF2-40B4-BE49-F238E27FC236}">
                <a16:creationId xmlns:a16="http://schemas.microsoft.com/office/drawing/2014/main" id="{C0922E98-BEAF-4B81-91C4-2E374C8124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5099050"/>
            <a:ext cx="7632700" cy="993775"/>
          </a:xfrm>
        </p:spPr>
        <p:txBody>
          <a:bodyPr/>
          <a:lstStyle/>
          <a:p>
            <a:pPr algn="ctr" eaLnBrk="1" hangingPunct="1"/>
            <a:r>
              <a:rPr lang="en-GB" altLang="en-US" b="0">
                <a:latin typeface="Twinkl" pitchFamily="2" charset="0"/>
              </a:rPr>
              <a:t>Teddy is </a:t>
            </a:r>
            <a:r>
              <a:rPr lang="en-GB" altLang="en-US">
                <a:latin typeface="Twinkl" pitchFamily="2" charset="0"/>
              </a:rPr>
              <a:t>between</a:t>
            </a:r>
            <a:r>
              <a:rPr lang="en-GB" altLang="en-US" b="0">
                <a:latin typeface="Twinkl" pitchFamily="2" charset="0"/>
              </a:rPr>
              <a:t> the box</a:t>
            </a:r>
            <a:br>
              <a:rPr lang="en-GB" altLang="en-US" b="0">
                <a:latin typeface="Twinkl" pitchFamily="2" charset="0"/>
              </a:rPr>
            </a:br>
            <a:r>
              <a:rPr lang="en-GB" altLang="en-US" b="0">
                <a:latin typeface="Twinkl" pitchFamily="2" charset="0"/>
              </a:rPr>
              <a:t>and table. </a:t>
            </a:r>
            <a:endParaRPr lang="en-GB" altLang="en-US" b="0"/>
          </a:p>
        </p:txBody>
      </p:sp>
      <p:pic>
        <p:nvPicPr>
          <p:cNvPr id="20483" name="Picture 3">
            <a:extLst>
              <a:ext uri="{FF2B5EF4-FFF2-40B4-BE49-F238E27FC236}">
                <a16:creationId xmlns:a16="http://schemas.microsoft.com/office/drawing/2014/main" id="{2786F9A6-24A0-403C-8C57-25335DE95E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070100"/>
            <a:ext cx="7632700" cy="27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42</TotalTime>
  <Words>64</Words>
  <Application>Microsoft Office PowerPoint</Application>
  <PresentationFormat>On-screen Show (4:3)</PresentationFormat>
  <Paragraphs>12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Twinkl SemiBold</vt:lpstr>
      <vt:lpstr>Sassoon Infant Rg</vt:lpstr>
      <vt:lpstr>Twinkl</vt:lpstr>
      <vt:lpstr>Office Theme</vt:lpstr>
      <vt:lpstr>PowerPoint Presentation</vt:lpstr>
      <vt:lpstr>Where is Teddy?</vt:lpstr>
      <vt:lpstr>Teddy is on the table. </vt:lpstr>
      <vt:lpstr> Where is Teddy?</vt:lpstr>
      <vt:lpstr>Teddy is under the table. </vt:lpstr>
      <vt:lpstr>Where is Teddy?</vt:lpstr>
      <vt:lpstr>Teddy is beside the table. </vt:lpstr>
      <vt:lpstr>Where is Teddy?</vt:lpstr>
      <vt:lpstr>Teddy is at the table.</vt:lpstr>
      <vt:lpstr>Where is Teddy?</vt:lpstr>
      <vt:lpstr>Teddy is in the box. </vt:lpstr>
      <vt:lpstr>Where is Teddy?</vt:lpstr>
      <vt:lpstr>Teddy is between the box and table.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Janine Nayler</cp:lastModifiedBy>
  <cp:revision>8</cp:revision>
  <dcterms:created xsi:type="dcterms:W3CDTF">2017-02-17T14:10:52Z</dcterms:created>
  <dcterms:modified xsi:type="dcterms:W3CDTF">2021-10-19T09:26:52Z</dcterms:modified>
</cp:coreProperties>
</file>