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0" r:id="rId3"/>
    <p:sldId id="257" r:id="rId4"/>
    <p:sldId id="261" r:id="rId5"/>
    <p:sldId id="258" r:id="rId6"/>
    <p:sldId id="262" r:id="rId7"/>
    <p:sldId id="259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4B77E-93C8-4E5B-9528-73BEB96E72DC}" type="datetimeFigureOut">
              <a:rPr lang="en-GB" smtClean="0"/>
              <a:pPr/>
              <a:t>16/10/2013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F3711-60C0-4772-B56B-712C4FE625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4B77E-93C8-4E5B-9528-73BEB96E72DC}" type="datetimeFigureOut">
              <a:rPr lang="en-GB" smtClean="0"/>
              <a:pPr/>
              <a:t>16/10/2013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F3711-60C0-4772-B56B-712C4FE625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4B77E-93C8-4E5B-9528-73BEB96E72DC}" type="datetimeFigureOut">
              <a:rPr lang="en-GB" smtClean="0"/>
              <a:pPr/>
              <a:t>16/10/2013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F3711-60C0-4772-B56B-712C4FE625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4B77E-93C8-4E5B-9528-73BEB96E72DC}" type="datetimeFigureOut">
              <a:rPr lang="en-GB" smtClean="0"/>
              <a:pPr/>
              <a:t>16/10/2013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F3711-60C0-4772-B56B-712C4FE625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4B77E-93C8-4E5B-9528-73BEB96E72DC}" type="datetimeFigureOut">
              <a:rPr lang="en-GB" smtClean="0"/>
              <a:pPr/>
              <a:t>16/10/2013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F3711-60C0-4772-B56B-712C4FE625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4B77E-93C8-4E5B-9528-73BEB96E72DC}" type="datetimeFigureOut">
              <a:rPr lang="en-GB" smtClean="0"/>
              <a:pPr/>
              <a:t>16/10/2013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F3711-60C0-4772-B56B-712C4FE625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4B77E-93C8-4E5B-9528-73BEB96E72DC}" type="datetimeFigureOut">
              <a:rPr lang="en-GB" smtClean="0"/>
              <a:pPr/>
              <a:t>16/10/2013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F3711-60C0-4772-B56B-712C4FE625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4B77E-93C8-4E5B-9528-73BEB96E72DC}" type="datetimeFigureOut">
              <a:rPr lang="en-GB" smtClean="0"/>
              <a:pPr/>
              <a:t>16/10/2013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F3711-60C0-4772-B56B-712C4FE625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4B77E-93C8-4E5B-9528-73BEB96E72DC}" type="datetimeFigureOut">
              <a:rPr lang="en-GB" smtClean="0"/>
              <a:pPr/>
              <a:t>16/10/2013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F3711-60C0-4772-B56B-712C4FE625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4B77E-93C8-4E5B-9528-73BEB96E72DC}" type="datetimeFigureOut">
              <a:rPr lang="en-GB" smtClean="0"/>
              <a:pPr/>
              <a:t>16/10/2013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F3711-60C0-4772-B56B-712C4FE625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4B77E-93C8-4E5B-9528-73BEB96E72DC}" type="datetimeFigureOut">
              <a:rPr lang="en-GB" smtClean="0"/>
              <a:pPr/>
              <a:t>16/10/2013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F3711-60C0-4772-B56B-712C4FE625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4B77E-93C8-4E5B-9528-73BEB96E72DC}" type="datetimeFigureOut">
              <a:rPr lang="en-GB" smtClean="0"/>
              <a:pPr/>
              <a:t>16/10/2013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5F3711-60C0-4772-B56B-712C4FE625C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gif"/><Relationship Id="rId7" Type="http://schemas.openxmlformats.org/officeDocument/2006/relationships/image" Target="../media/image4.jpeg"/><Relationship Id="rId2" Type="http://schemas.openxmlformats.org/officeDocument/2006/relationships/hyperlink" Target="http://saweatherobserver.blogspot.com/2011/01/mense-gewaarsku-oor-hittegolf-in-wes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10" Type="http://schemas.openxmlformats.org/officeDocument/2006/relationships/image" Target="../media/image6.gif"/><Relationship Id="rId4" Type="http://schemas.openxmlformats.org/officeDocument/2006/relationships/hyperlink" Target="http://www.clker.com/clipart-red-socks-1.html" TargetMode="External"/><Relationship Id="rId9" Type="http://schemas.openxmlformats.org/officeDocument/2006/relationships/hyperlink" Target="http://www.hasslefreeclipart.com/clipart_sports/skis.html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gif"/><Relationship Id="rId7" Type="http://schemas.openxmlformats.org/officeDocument/2006/relationships/image" Target="../media/image4.jpeg"/><Relationship Id="rId2" Type="http://schemas.openxmlformats.org/officeDocument/2006/relationships/hyperlink" Target="http://saweatherobserver.blogspot.com/2011/01/mense-gewaarsku-oor-hittegolf-in-wes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10" Type="http://schemas.openxmlformats.org/officeDocument/2006/relationships/image" Target="../media/image6.gif"/><Relationship Id="rId4" Type="http://schemas.openxmlformats.org/officeDocument/2006/relationships/hyperlink" Target="http://www.clker.com/clipart-red-socks-1.html" TargetMode="External"/><Relationship Id="rId9" Type="http://schemas.openxmlformats.org/officeDocument/2006/relationships/hyperlink" Target="http://www.hasslefreeclipart.com/clipart_sports/skis.html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4.jpeg"/><Relationship Id="rId7" Type="http://schemas.openxmlformats.org/officeDocument/2006/relationships/image" Target="../media/image1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tessashomemade.com/2012/07/02/how-to-properly-fold-a-towel/" TargetMode="External"/><Relationship Id="rId5" Type="http://schemas.openxmlformats.org/officeDocument/2006/relationships/image" Target="../media/image15.jpeg"/><Relationship Id="rId4" Type="http://schemas.openxmlformats.org/officeDocument/2006/relationships/hyperlink" Target="http://fadingamericans.wordpress.com/featured-animals/green-sea-turtle/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4.jpeg"/><Relationship Id="rId7" Type="http://schemas.openxmlformats.org/officeDocument/2006/relationships/image" Target="../media/image1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tessashomemade.com/2012/07/02/how-to-properly-fold-a-towel/" TargetMode="External"/><Relationship Id="rId5" Type="http://schemas.openxmlformats.org/officeDocument/2006/relationships/image" Target="../media/image15.jpeg"/><Relationship Id="rId4" Type="http://schemas.openxmlformats.org/officeDocument/2006/relationships/hyperlink" Target="http://fadingamericans.wordpress.com/featured-animals/green-sea-turtle/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8.jpeg"/><Relationship Id="rId7" Type="http://schemas.openxmlformats.org/officeDocument/2006/relationships/hyperlink" Target="http://www.downfactorystore.com/GooseDownPillow.html" TargetMode="External"/><Relationship Id="rId12" Type="http://schemas.openxmlformats.org/officeDocument/2006/relationships/image" Target="../media/image23.jpeg"/><Relationship Id="rId2" Type="http://schemas.openxmlformats.org/officeDocument/2006/relationships/hyperlink" Target="http://www.pantryspa.com/home-and-garden-remedies/arts-and-crafts/make-your-own-natural-paint-with-dry-milk-powder-milk-paint-recipe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11" Type="http://schemas.openxmlformats.org/officeDocument/2006/relationships/hyperlink" Target="http://en.wikipedia.org/wiki/File:Public_park_with_war_memorial_in_Summit_New_Jersey_2009.jpg" TargetMode="External"/><Relationship Id="rId5" Type="http://schemas.openxmlformats.org/officeDocument/2006/relationships/image" Target="../media/image19.jpeg"/><Relationship Id="rId10" Type="http://schemas.openxmlformats.org/officeDocument/2006/relationships/image" Target="../media/image22.jpeg"/><Relationship Id="rId4" Type="http://schemas.openxmlformats.org/officeDocument/2006/relationships/hyperlink" Target="http://animalinformations.blogspot.com/2010/02/parrot-wallpaper.html" TargetMode="External"/><Relationship Id="rId9" Type="http://schemas.openxmlformats.org/officeDocument/2006/relationships/hyperlink" Target="http://www.growafarmer.org/eat-a-peach/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8.jpeg"/><Relationship Id="rId7" Type="http://schemas.openxmlformats.org/officeDocument/2006/relationships/hyperlink" Target="http://www.downfactorystore.com/GooseDownPillow.html" TargetMode="External"/><Relationship Id="rId12" Type="http://schemas.openxmlformats.org/officeDocument/2006/relationships/image" Target="../media/image23.jpeg"/><Relationship Id="rId2" Type="http://schemas.openxmlformats.org/officeDocument/2006/relationships/hyperlink" Target="http://www.pantryspa.com/home-and-garden-remedies/arts-and-crafts/make-your-own-natural-paint-with-dry-milk-powder-milk-paint-recipe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11" Type="http://schemas.openxmlformats.org/officeDocument/2006/relationships/hyperlink" Target="http://en.wikipedia.org/wiki/File:Public_park_with_war_memorial_in_Summit_New_Jersey_2009.jpg" TargetMode="External"/><Relationship Id="rId5" Type="http://schemas.openxmlformats.org/officeDocument/2006/relationships/image" Target="../media/image19.jpeg"/><Relationship Id="rId10" Type="http://schemas.openxmlformats.org/officeDocument/2006/relationships/image" Target="../media/image22.jpeg"/><Relationship Id="rId4" Type="http://schemas.openxmlformats.org/officeDocument/2006/relationships/hyperlink" Target="http://animalinformations.blogspot.com/2010/02/parrot-wallpaper.html" TargetMode="External"/><Relationship Id="rId9" Type="http://schemas.openxmlformats.org/officeDocument/2006/relationships/hyperlink" Target="http://www.growafarmer.org/eat-a-peach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4.bp.blogspot.com/_a1AVUIK5Er8/TSQEG6hdZBI/AAAAAAAAVEw/daUzoaJ0PFQ/s1600/sun+clipart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60648"/>
            <a:ext cx="1944216" cy="1944216"/>
          </a:xfrm>
          <a:prstGeom prst="rect">
            <a:avLst/>
          </a:prstGeom>
          <a:noFill/>
        </p:spPr>
      </p:pic>
      <p:pic>
        <p:nvPicPr>
          <p:cNvPr id="13316" name="Picture 4" descr="http://www.clker.com/cliparts/p/R/D/U/3/l/red-socks-hi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3645024"/>
            <a:ext cx="1800200" cy="2322336"/>
          </a:xfrm>
          <a:prstGeom prst="rect">
            <a:avLst/>
          </a:prstGeom>
          <a:noFill/>
        </p:spPr>
      </p:pic>
      <p:pic>
        <p:nvPicPr>
          <p:cNvPr id="13318" name="Picture 6" descr="http://m-y-d-s.com/en/playground/seesaw/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260648"/>
            <a:ext cx="1944216" cy="1944216"/>
          </a:xfrm>
          <a:prstGeom prst="rect">
            <a:avLst/>
          </a:prstGeom>
          <a:noFill/>
        </p:spPr>
      </p:pic>
      <p:pic>
        <p:nvPicPr>
          <p:cNvPr id="13320" name="Picture 8" descr="http://ts3.mm.bing.net/th?id=H.4575691860279982&amp;pid=15.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36096" y="3501008"/>
            <a:ext cx="3485008" cy="2276872"/>
          </a:xfrm>
          <a:prstGeom prst="rect">
            <a:avLst/>
          </a:prstGeom>
          <a:noFill/>
        </p:spPr>
      </p:pic>
      <p:pic>
        <p:nvPicPr>
          <p:cNvPr id="13322" name="Picture 10" descr="http://mimes.thelittlebazaar.com/skirts/719-skirt-summerskirt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27784" y="3717032"/>
            <a:ext cx="2769098" cy="2420888"/>
          </a:xfrm>
          <a:prstGeom prst="rect">
            <a:avLst/>
          </a:prstGeom>
          <a:noFill/>
        </p:spPr>
      </p:pic>
      <p:pic>
        <p:nvPicPr>
          <p:cNvPr id="13324" name="Picture 12" descr="http://www.hasslefreeclipart.com/clipart_sports/images/skis.gif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131840" y="332656"/>
            <a:ext cx="2548601" cy="15364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19900" dirty="0" smtClean="0">
                <a:latin typeface="SassoonCRInfant" pitchFamily="2" charset="0"/>
              </a:rPr>
              <a:t>s</a:t>
            </a:r>
            <a:endParaRPr lang="en-GB" sz="19900" dirty="0">
              <a:latin typeface="SassoonCRInfant" pitchFamily="2" charset="0"/>
            </a:endParaRPr>
          </a:p>
        </p:txBody>
      </p:sp>
      <p:pic>
        <p:nvPicPr>
          <p:cNvPr id="13314" name="Picture 2" descr="http://4.bp.blogspot.com/_a1AVUIK5Er8/TSQEG6hdZBI/AAAAAAAAVEw/daUzoaJ0PFQ/s1600/sun+clipart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60648"/>
            <a:ext cx="1944216" cy="1944216"/>
          </a:xfrm>
          <a:prstGeom prst="rect">
            <a:avLst/>
          </a:prstGeom>
          <a:noFill/>
        </p:spPr>
      </p:pic>
      <p:pic>
        <p:nvPicPr>
          <p:cNvPr id="13316" name="Picture 4" descr="http://www.clker.com/cliparts/p/R/D/U/3/l/red-socks-hi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3645024"/>
            <a:ext cx="1800200" cy="2322336"/>
          </a:xfrm>
          <a:prstGeom prst="rect">
            <a:avLst/>
          </a:prstGeom>
          <a:noFill/>
        </p:spPr>
      </p:pic>
      <p:pic>
        <p:nvPicPr>
          <p:cNvPr id="13318" name="Picture 6" descr="http://m-y-d-s.com/en/playground/seesaw/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260648"/>
            <a:ext cx="1944216" cy="1944216"/>
          </a:xfrm>
          <a:prstGeom prst="rect">
            <a:avLst/>
          </a:prstGeom>
          <a:noFill/>
        </p:spPr>
      </p:pic>
      <p:pic>
        <p:nvPicPr>
          <p:cNvPr id="13320" name="Picture 8" descr="http://ts3.mm.bing.net/th?id=H.4575691860279982&amp;pid=15.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36096" y="3501008"/>
            <a:ext cx="3485008" cy="2276872"/>
          </a:xfrm>
          <a:prstGeom prst="rect">
            <a:avLst/>
          </a:prstGeom>
          <a:noFill/>
        </p:spPr>
      </p:pic>
      <p:pic>
        <p:nvPicPr>
          <p:cNvPr id="13322" name="Picture 10" descr="http://mimes.thelittlebazaar.com/skirts/719-skirt-summerskirt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27784" y="3717032"/>
            <a:ext cx="2769098" cy="2420888"/>
          </a:xfrm>
          <a:prstGeom prst="rect">
            <a:avLst/>
          </a:prstGeom>
          <a:noFill/>
        </p:spPr>
      </p:pic>
      <p:pic>
        <p:nvPicPr>
          <p:cNvPr id="13324" name="Picture 12" descr="http://www.hasslefreeclipart.com/clipart_sports/images/skis.gif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131840" y="332656"/>
            <a:ext cx="2548601" cy="1536428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827584" y="2276872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s</a:t>
            </a:r>
            <a:r>
              <a:rPr lang="en-GB" sz="4400" dirty="0" smtClean="0">
                <a:latin typeface="SassoonCRInfant" pitchFamily="2" charset="0"/>
              </a:rPr>
              <a:t>un</a:t>
            </a:r>
            <a:endParaRPr lang="en-GB" sz="4400" dirty="0">
              <a:latin typeface="SassoonCRInfant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35896" y="1700808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s</a:t>
            </a:r>
            <a:r>
              <a:rPr lang="en-GB" sz="4400" dirty="0" smtClean="0">
                <a:latin typeface="SassoonCRInfant" pitchFamily="2" charset="0"/>
              </a:rPr>
              <a:t>kis</a:t>
            </a:r>
            <a:endParaRPr lang="en-GB" sz="4400" dirty="0">
              <a:latin typeface="SassoonCRInfant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56176" y="2132856"/>
            <a:ext cx="24482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SassoonCRInfant" pitchFamily="2" charset="0"/>
              </a:rPr>
              <a:t>s</a:t>
            </a:r>
            <a:r>
              <a:rPr lang="en-GB" sz="4400" dirty="0" smtClean="0">
                <a:latin typeface="SassoonCRInfant" pitchFamily="2" charset="0"/>
              </a:rPr>
              <a:t>ee - </a:t>
            </a:r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s</a:t>
            </a:r>
            <a:r>
              <a:rPr lang="en-GB" sz="4400" dirty="0" smtClean="0">
                <a:latin typeface="SassoonCRInfant" pitchFamily="2" charset="0"/>
              </a:rPr>
              <a:t>aw</a:t>
            </a:r>
            <a:endParaRPr lang="en-GB" sz="4400" dirty="0">
              <a:latin typeface="SassoonCRInfant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47864" y="5877272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</a:rPr>
              <a:t>s</a:t>
            </a:r>
            <a:r>
              <a:rPr lang="en-GB" sz="4400" dirty="0" smtClean="0"/>
              <a:t>kirt</a:t>
            </a:r>
            <a:endParaRPr lang="en-GB" sz="4400" dirty="0"/>
          </a:p>
        </p:txBody>
      </p:sp>
      <p:sp>
        <p:nvSpPr>
          <p:cNvPr id="14" name="TextBox 13"/>
          <p:cNvSpPr txBox="1"/>
          <p:nvPr/>
        </p:nvSpPr>
        <p:spPr>
          <a:xfrm>
            <a:off x="251520" y="5805264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s</a:t>
            </a:r>
            <a:r>
              <a:rPr lang="en-GB" sz="4400" dirty="0" smtClean="0">
                <a:latin typeface="SassoonCRInfant" pitchFamily="2" charset="0"/>
              </a:rPr>
              <a:t>ocks</a:t>
            </a:r>
            <a:endParaRPr lang="en-GB" sz="4400" dirty="0">
              <a:latin typeface="SassoonCRInfant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588224" y="5805264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s</a:t>
            </a:r>
            <a:r>
              <a:rPr lang="en-GB" sz="4400" dirty="0" smtClean="0">
                <a:latin typeface="SassoonCRInfant" pitchFamily="2" charset="0"/>
              </a:rPr>
              <a:t>wan</a:t>
            </a:r>
            <a:endParaRPr lang="en-GB" sz="4400" dirty="0">
              <a:latin typeface="SassoonCRInfa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endParaRPr lang="en-GB" sz="19900" dirty="0">
              <a:latin typeface="SassoonCRInfant" pitchFamily="2" charset="0"/>
            </a:endParaRPr>
          </a:p>
        </p:txBody>
      </p:sp>
      <p:pic>
        <p:nvPicPr>
          <p:cNvPr id="64514" name="Picture 2" descr="http://tabtimes.com/sites/default/files/Ap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56992"/>
            <a:ext cx="2496277" cy="1872208"/>
          </a:xfrm>
          <a:prstGeom prst="rect">
            <a:avLst/>
          </a:prstGeom>
          <a:noFill/>
        </p:spPr>
      </p:pic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3" cstate="print"/>
          <a:srcRect l="11342" t="19313" r="44937" b="23594"/>
          <a:stretch>
            <a:fillRect/>
          </a:stretch>
        </p:blipFill>
        <p:spPr bwMode="auto">
          <a:xfrm>
            <a:off x="3203848" y="3861048"/>
            <a:ext cx="2664296" cy="1956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7" name="Picture 5" descr="http://ts4.mm.bing.net/th?id=H.4817893622874267&amp;pid=15.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3284984"/>
            <a:ext cx="2928325" cy="2196244"/>
          </a:xfrm>
          <a:prstGeom prst="rect">
            <a:avLst/>
          </a:prstGeom>
          <a:noFill/>
        </p:spPr>
      </p:pic>
      <p:pic>
        <p:nvPicPr>
          <p:cNvPr id="64519" name="Picture 7" descr="http://www.punkypins.co.uk/images/products/zoom/1278012196-106137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0"/>
            <a:ext cx="2232248" cy="2232248"/>
          </a:xfrm>
          <a:prstGeom prst="rect">
            <a:avLst/>
          </a:prstGeom>
          <a:noFill/>
        </p:spPr>
      </p:pic>
      <p:pic>
        <p:nvPicPr>
          <p:cNvPr id="64521" name="Picture 9" descr="http://d2.yimg.com/sr/img/4/4f8ba933-332e-3d8f-93a6-3e24706fb2d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476672"/>
            <a:ext cx="2017856" cy="1340768"/>
          </a:xfrm>
          <a:prstGeom prst="rect">
            <a:avLst/>
          </a:prstGeom>
          <a:noFill/>
        </p:spPr>
      </p:pic>
      <p:pic>
        <p:nvPicPr>
          <p:cNvPr id="64523" name="Picture 11" descr="http://ts3.mm.bing.net/th?id=H.4986402349908934&amp;pid=15.1"/>
          <p:cNvPicPr>
            <a:picLocks noChangeAspect="1" noChangeArrowheads="1"/>
          </p:cNvPicPr>
          <p:nvPr/>
        </p:nvPicPr>
        <p:blipFill>
          <a:blip r:embed="rId7" cstate="print"/>
          <a:srcRect t="22455" b="17664"/>
          <a:stretch>
            <a:fillRect/>
          </a:stretch>
        </p:blipFill>
        <p:spPr bwMode="auto">
          <a:xfrm>
            <a:off x="539552" y="548680"/>
            <a:ext cx="1845707" cy="16561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19900" dirty="0" smtClean="0">
                <a:latin typeface="SassoonCRInfant" pitchFamily="2" charset="0"/>
              </a:rPr>
              <a:t>a</a:t>
            </a:r>
            <a:endParaRPr lang="en-GB" sz="19900" dirty="0">
              <a:latin typeface="SassoonCRInfant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7584" y="2276872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a</a:t>
            </a:r>
            <a:r>
              <a:rPr lang="en-GB" sz="4400" dirty="0" smtClean="0">
                <a:latin typeface="SassoonCRInfant" pitchFamily="2" charset="0"/>
              </a:rPr>
              <a:t>pple</a:t>
            </a:r>
            <a:endParaRPr lang="en-GB" sz="4400" dirty="0">
              <a:latin typeface="SassoonCRInfant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35896" y="1700808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a</a:t>
            </a:r>
            <a:r>
              <a:rPr lang="en-GB" sz="4400" dirty="0" smtClean="0">
                <a:latin typeface="SassoonCRInfant" pitchFamily="2" charset="0"/>
              </a:rPr>
              <a:t>nt</a:t>
            </a:r>
            <a:endParaRPr lang="en-GB" sz="4400" dirty="0">
              <a:latin typeface="SassoonCRInfant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56176" y="2132856"/>
            <a:ext cx="24482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a</a:t>
            </a:r>
            <a:r>
              <a:rPr lang="en-GB" sz="4400" dirty="0" smtClean="0">
                <a:latin typeface="SassoonCRInfant" pitchFamily="2" charset="0"/>
              </a:rPr>
              <a:t>nchor</a:t>
            </a:r>
            <a:endParaRPr lang="en-GB" sz="4400" dirty="0">
              <a:latin typeface="SassoonCRInfant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79912" y="5949280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a</a:t>
            </a:r>
            <a:r>
              <a:rPr lang="en-GB" sz="4400" dirty="0" smtClean="0">
                <a:latin typeface="SassoonCRInfant" pitchFamily="2" charset="0"/>
              </a:rPr>
              <a:t>dder</a:t>
            </a:r>
            <a:endParaRPr lang="en-GB" sz="4400" dirty="0">
              <a:latin typeface="SassoonCRInfant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43608" y="5445224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a</a:t>
            </a:r>
            <a:r>
              <a:rPr lang="en-GB" sz="4400" dirty="0" smtClean="0">
                <a:latin typeface="SassoonCRInfant" pitchFamily="2" charset="0"/>
              </a:rPr>
              <a:t>pe</a:t>
            </a:r>
            <a:endParaRPr lang="en-GB" sz="4400" dirty="0">
              <a:latin typeface="SassoonCRInfant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156176" y="5661248"/>
            <a:ext cx="2304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a</a:t>
            </a:r>
            <a:r>
              <a:rPr lang="en-GB" sz="4400" dirty="0" smtClean="0">
                <a:latin typeface="SassoonCRInfant" pitchFamily="2" charset="0"/>
              </a:rPr>
              <a:t>lligator</a:t>
            </a:r>
            <a:endParaRPr lang="en-GB" sz="4400" dirty="0">
              <a:latin typeface="SassoonCRInfant" pitchFamily="2" charset="0"/>
            </a:endParaRPr>
          </a:p>
        </p:txBody>
      </p:sp>
      <p:pic>
        <p:nvPicPr>
          <p:cNvPr id="64514" name="Picture 2" descr="http://tabtimes.com/sites/default/files/Ap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56992"/>
            <a:ext cx="2496277" cy="1872208"/>
          </a:xfrm>
          <a:prstGeom prst="rect">
            <a:avLst/>
          </a:prstGeom>
          <a:noFill/>
        </p:spPr>
      </p:pic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3" cstate="print"/>
          <a:srcRect l="11342" t="19313" r="44937" b="23594"/>
          <a:stretch>
            <a:fillRect/>
          </a:stretch>
        </p:blipFill>
        <p:spPr bwMode="auto">
          <a:xfrm>
            <a:off x="3203848" y="3861048"/>
            <a:ext cx="2664296" cy="1956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7" name="Picture 5" descr="http://ts4.mm.bing.net/th?id=H.4817893622874267&amp;pid=15.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3284984"/>
            <a:ext cx="2928325" cy="2196244"/>
          </a:xfrm>
          <a:prstGeom prst="rect">
            <a:avLst/>
          </a:prstGeom>
          <a:noFill/>
        </p:spPr>
      </p:pic>
      <p:pic>
        <p:nvPicPr>
          <p:cNvPr id="64519" name="Picture 7" descr="http://www.punkypins.co.uk/images/products/zoom/1278012196-106137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0"/>
            <a:ext cx="2232248" cy="2232248"/>
          </a:xfrm>
          <a:prstGeom prst="rect">
            <a:avLst/>
          </a:prstGeom>
          <a:noFill/>
        </p:spPr>
      </p:pic>
      <p:pic>
        <p:nvPicPr>
          <p:cNvPr id="64521" name="Picture 9" descr="http://d2.yimg.com/sr/img/4/4f8ba933-332e-3d8f-93a6-3e24706fb2d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476672"/>
            <a:ext cx="2017856" cy="1340768"/>
          </a:xfrm>
          <a:prstGeom prst="rect">
            <a:avLst/>
          </a:prstGeom>
          <a:noFill/>
        </p:spPr>
      </p:pic>
      <p:pic>
        <p:nvPicPr>
          <p:cNvPr id="64523" name="Picture 11" descr="http://ts3.mm.bing.net/th?id=H.4986402349908934&amp;pid=15.1"/>
          <p:cNvPicPr>
            <a:picLocks noChangeAspect="1" noChangeArrowheads="1"/>
          </p:cNvPicPr>
          <p:nvPr/>
        </p:nvPicPr>
        <p:blipFill>
          <a:blip r:embed="rId7" cstate="print"/>
          <a:srcRect t="22455" b="17664"/>
          <a:stretch>
            <a:fillRect/>
          </a:stretch>
        </p:blipFill>
        <p:spPr bwMode="auto">
          <a:xfrm>
            <a:off x="539552" y="548680"/>
            <a:ext cx="1845707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4" descr="http://www.istandontherock.com/wp-content/uploads/2011/07/te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2448272" cy="2448272"/>
          </a:xfrm>
          <a:prstGeom prst="rect">
            <a:avLst/>
          </a:prstGeom>
          <a:noFill/>
        </p:spPr>
      </p:pic>
      <p:pic>
        <p:nvPicPr>
          <p:cNvPr id="65542" name="Picture 6" descr="http://1.bp.blogspot.com/_E7ik4q_NXFA/TERiIf2xGzI/AAAAAAAAAGk/Ed18LCgPR9Q/s1600/teddy+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88640"/>
            <a:ext cx="1656184" cy="1813917"/>
          </a:xfrm>
          <a:prstGeom prst="rect">
            <a:avLst/>
          </a:prstGeom>
          <a:noFill/>
        </p:spPr>
      </p:pic>
      <p:pic>
        <p:nvPicPr>
          <p:cNvPr id="65544" name="Picture 8" descr="http://ts1.mm.bing.net/th?id=H.4580347579665170&amp;pid=15.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260648"/>
            <a:ext cx="2467944" cy="1849240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6660232" y="3573016"/>
            <a:ext cx="230425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0" dirty="0" smtClean="0"/>
              <a:t>10</a:t>
            </a:r>
            <a:endParaRPr lang="en-GB" sz="11500" dirty="0"/>
          </a:p>
        </p:txBody>
      </p:sp>
      <p:pic>
        <p:nvPicPr>
          <p:cNvPr id="65546" name="Picture 10" descr="http://ts1.mm.bing.net/th?id=H.5026714901023686&amp;pid=15.1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3573016"/>
            <a:ext cx="2664296" cy="1992074"/>
          </a:xfrm>
          <a:prstGeom prst="rect">
            <a:avLst/>
          </a:prstGeom>
          <a:noFill/>
        </p:spPr>
      </p:pic>
      <p:pic>
        <p:nvPicPr>
          <p:cNvPr id="65548" name="Picture 12" descr="Full resolution ‎ (2,000 × 1,329 pixels, file size: 915 KB, MIME ...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91880" y="4437112"/>
            <a:ext cx="1819275" cy="1200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492896"/>
            <a:ext cx="7772400" cy="1470025"/>
          </a:xfrm>
        </p:spPr>
        <p:txBody>
          <a:bodyPr>
            <a:noAutofit/>
          </a:bodyPr>
          <a:lstStyle/>
          <a:p>
            <a:r>
              <a:rPr lang="en-GB" sz="19900" dirty="0" smtClean="0">
                <a:latin typeface="SassoonCRInfant" pitchFamily="2" charset="0"/>
              </a:rPr>
              <a:t>t</a:t>
            </a:r>
            <a:endParaRPr lang="en-GB" sz="19900" dirty="0">
              <a:latin typeface="SassoonCRInfant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5576" y="2708920"/>
            <a:ext cx="21602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t</a:t>
            </a:r>
            <a:r>
              <a:rPr lang="en-GB" sz="4400" dirty="0" smtClean="0">
                <a:latin typeface="SassoonCRInfant" pitchFamily="2" charset="0"/>
              </a:rPr>
              <a:t>ent</a:t>
            </a:r>
            <a:endParaRPr lang="en-GB" sz="4400" dirty="0">
              <a:latin typeface="SassoonCRInfant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07904" y="1844824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t</a:t>
            </a:r>
            <a:r>
              <a:rPr lang="en-GB" sz="4400" dirty="0" smtClean="0">
                <a:latin typeface="SassoonCRInfant" pitchFamily="2" charset="0"/>
              </a:rPr>
              <a:t>eddy</a:t>
            </a:r>
            <a:endParaRPr lang="en-GB" sz="4400" dirty="0">
              <a:latin typeface="SassoonCRInfant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56176" y="2132856"/>
            <a:ext cx="24482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t</a:t>
            </a:r>
            <a:r>
              <a:rPr lang="en-GB" sz="4400" dirty="0" smtClean="0">
                <a:latin typeface="SassoonCRInfant" pitchFamily="2" charset="0"/>
              </a:rPr>
              <a:t>urtle</a:t>
            </a:r>
            <a:endParaRPr lang="en-GB" sz="4400" dirty="0">
              <a:latin typeface="SassoonCRInfant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79912" y="5949280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t</a:t>
            </a:r>
            <a:r>
              <a:rPr lang="en-GB" sz="4400" dirty="0" smtClean="0">
                <a:latin typeface="SassoonCRInfant" pitchFamily="2" charset="0"/>
              </a:rPr>
              <a:t>oes</a:t>
            </a:r>
            <a:endParaRPr lang="en-GB" sz="4400" dirty="0">
              <a:latin typeface="SassoonCRInfant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43608" y="5445224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t</a:t>
            </a:r>
            <a:r>
              <a:rPr lang="en-GB" sz="4400" dirty="0" smtClean="0">
                <a:latin typeface="SassoonCRInfant" pitchFamily="2" charset="0"/>
              </a:rPr>
              <a:t>owel</a:t>
            </a:r>
            <a:endParaRPr lang="en-GB" sz="4400" dirty="0">
              <a:latin typeface="SassoonCRInfant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020272" y="5301208"/>
            <a:ext cx="2304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t</a:t>
            </a:r>
            <a:r>
              <a:rPr lang="en-GB" sz="4400" dirty="0" smtClean="0">
                <a:latin typeface="SassoonCRInfant" pitchFamily="2" charset="0"/>
              </a:rPr>
              <a:t>en</a:t>
            </a:r>
            <a:endParaRPr lang="en-GB" sz="4400" dirty="0">
              <a:latin typeface="SassoonCRInfant" pitchFamily="2" charset="0"/>
            </a:endParaRPr>
          </a:p>
        </p:txBody>
      </p:sp>
      <p:pic>
        <p:nvPicPr>
          <p:cNvPr id="65540" name="Picture 4" descr="http://www.istandontherock.com/wp-content/uploads/2011/07/te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2448272" cy="2448272"/>
          </a:xfrm>
          <a:prstGeom prst="rect">
            <a:avLst/>
          </a:prstGeom>
          <a:noFill/>
        </p:spPr>
      </p:pic>
      <p:pic>
        <p:nvPicPr>
          <p:cNvPr id="65542" name="Picture 6" descr="http://1.bp.blogspot.com/_E7ik4q_NXFA/TERiIf2xGzI/AAAAAAAAAGk/Ed18LCgPR9Q/s1600/teddy+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88640"/>
            <a:ext cx="1656184" cy="1813917"/>
          </a:xfrm>
          <a:prstGeom prst="rect">
            <a:avLst/>
          </a:prstGeom>
          <a:noFill/>
        </p:spPr>
      </p:pic>
      <p:pic>
        <p:nvPicPr>
          <p:cNvPr id="65544" name="Picture 8" descr="http://ts1.mm.bing.net/th?id=H.4580347579665170&amp;pid=15.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260648"/>
            <a:ext cx="2467944" cy="1849240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6660232" y="3573016"/>
            <a:ext cx="230425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0" dirty="0" smtClean="0"/>
              <a:t>10</a:t>
            </a:r>
            <a:endParaRPr lang="en-GB" sz="11500" dirty="0"/>
          </a:p>
        </p:txBody>
      </p:sp>
      <p:pic>
        <p:nvPicPr>
          <p:cNvPr id="65546" name="Picture 10" descr="http://ts1.mm.bing.net/th?id=H.5026714901023686&amp;pid=15.1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3573016"/>
            <a:ext cx="2664296" cy="1992074"/>
          </a:xfrm>
          <a:prstGeom prst="rect">
            <a:avLst/>
          </a:prstGeom>
          <a:noFill/>
        </p:spPr>
      </p:pic>
      <p:pic>
        <p:nvPicPr>
          <p:cNvPr id="65548" name="Picture 12" descr="Full resolution ‎ (2,000 × 1,329 pixels, file size: 915 KB, MIME ...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91880" y="4437112"/>
            <a:ext cx="1819275" cy="1200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ts2.mm.bing.net/th?id=H.4864159011637435&amp;pid=15.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3933056"/>
            <a:ext cx="2160239" cy="1440160"/>
          </a:xfrm>
          <a:prstGeom prst="rect">
            <a:avLst/>
          </a:prstGeom>
          <a:noFill/>
        </p:spPr>
      </p:pic>
      <p:pic>
        <p:nvPicPr>
          <p:cNvPr id="66564" name="Picture 4" descr="http://mercifulcrap.files.wordpress.com/2008/12/parrot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4509120"/>
            <a:ext cx="2269851" cy="1700808"/>
          </a:xfrm>
          <a:prstGeom prst="rect">
            <a:avLst/>
          </a:prstGeom>
          <a:noFill/>
        </p:spPr>
      </p:pic>
      <p:pic>
        <p:nvPicPr>
          <p:cNvPr id="66566" name="Picture 6" descr="Who likes baby panda bears?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3933056"/>
            <a:ext cx="2385816" cy="1488182"/>
          </a:xfrm>
          <a:prstGeom prst="rect">
            <a:avLst/>
          </a:prstGeom>
          <a:noFill/>
        </p:spPr>
      </p:pic>
      <p:pic>
        <p:nvPicPr>
          <p:cNvPr id="66568" name="Picture 8" descr="http://ts2.mm.bing.net/th?id=H.4560083961710625&amp;pid=15.1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476672"/>
            <a:ext cx="2592288" cy="1903100"/>
          </a:xfrm>
          <a:prstGeom prst="rect">
            <a:avLst/>
          </a:prstGeom>
          <a:noFill/>
        </p:spPr>
      </p:pic>
      <p:pic>
        <p:nvPicPr>
          <p:cNvPr id="66570" name="Picture 10" descr="http://ts2.mm.bing.net/th?id=H.4568592261253009&amp;pid=15.1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23928" y="332656"/>
            <a:ext cx="1512168" cy="1492631"/>
          </a:xfrm>
          <a:prstGeom prst="rect">
            <a:avLst/>
          </a:prstGeom>
          <a:noFill/>
        </p:spPr>
      </p:pic>
      <p:pic>
        <p:nvPicPr>
          <p:cNvPr id="66572" name="Picture 12" descr="http://ts1.mm.bing.net/th?id=H.4953060510270080&amp;pid=15.1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300192" y="476672"/>
            <a:ext cx="2592288" cy="1944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2204864"/>
            <a:ext cx="7772400" cy="1470025"/>
          </a:xfrm>
        </p:spPr>
        <p:txBody>
          <a:bodyPr>
            <a:noAutofit/>
          </a:bodyPr>
          <a:lstStyle/>
          <a:p>
            <a:r>
              <a:rPr lang="en-GB" sz="19900" dirty="0">
                <a:latin typeface="SassoonCRInfant" pitchFamily="2" charset="0"/>
              </a:rPr>
              <a:t>p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55576" y="2564904"/>
            <a:ext cx="21602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p</a:t>
            </a:r>
            <a:r>
              <a:rPr lang="en-GB" sz="4400" dirty="0" smtClean="0">
                <a:latin typeface="SassoonCRInfant" pitchFamily="2" charset="0"/>
              </a:rPr>
              <a:t>illows</a:t>
            </a:r>
            <a:endParaRPr lang="en-GB" sz="4400" dirty="0">
              <a:latin typeface="SassoonCRInfant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427984" y="1844824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p</a:t>
            </a:r>
            <a:r>
              <a:rPr lang="en-GB" sz="4400" dirty="0" smtClean="0">
                <a:latin typeface="SassoonCRInfant" pitchFamily="2" charset="0"/>
              </a:rPr>
              <a:t>each</a:t>
            </a:r>
            <a:endParaRPr lang="en-GB" sz="4400" dirty="0">
              <a:latin typeface="SassoonCRInfant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56176" y="2132856"/>
            <a:ext cx="24482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400" dirty="0" smtClean="0">
              <a:solidFill>
                <a:srgbClr val="FF0000"/>
              </a:solidFill>
              <a:latin typeface="SassoonCRInfant" pitchFamily="2" charset="0"/>
            </a:endParaRPr>
          </a:p>
          <a:p>
            <a:pPr algn="ctr"/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p</a:t>
            </a:r>
            <a:r>
              <a:rPr lang="en-GB" sz="4400" dirty="0" smtClean="0">
                <a:latin typeface="SassoonCRInfant" pitchFamily="2" charset="0"/>
              </a:rPr>
              <a:t>ark</a:t>
            </a:r>
            <a:endParaRPr lang="en-GB" sz="4400" dirty="0">
              <a:latin typeface="SassoonCRInfant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39952" y="6088559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p</a:t>
            </a:r>
            <a:r>
              <a:rPr lang="en-GB" sz="4400" dirty="0" smtClean="0">
                <a:latin typeface="SassoonCRInfant" pitchFamily="2" charset="0"/>
              </a:rPr>
              <a:t>arrot</a:t>
            </a:r>
            <a:endParaRPr lang="en-GB" sz="4400" dirty="0">
              <a:latin typeface="SassoonCRInfant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43608" y="5445224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p</a:t>
            </a:r>
            <a:r>
              <a:rPr lang="en-GB" sz="4400" dirty="0" smtClean="0">
                <a:latin typeface="SassoonCRInfant" pitchFamily="2" charset="0"/>
              </a:rPr>
              <a:t>anda</a:t>
            </a:r>
            <a:endParaRPr lang="en-GB" sz="4400" dirty="0">
              <a:latin typeface="SassoonCRInfant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020272" y="5301208"/>
            <a:ext cx="2304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SassoonCRInfant" pitchFamily="2" charset="0"/>
              </a:rPr>
              <a:t>p</a:t>
            </a:r>
            <a:r>
              <a:rPr lang="en-GB" sz="4400" dirty="0" smtClean="0">
                <a:latin typeface="SassoonCRInfant" pitchFamily="2" charset="0"/>
              </a:rPr>
              <a:t>aint</a:t>
            </a:r>
            <a:endParaRPr lang="en-GB" sz="4400" dirty="0">
              <a:latin typeface="SassoonCRInfant" pitchFamily="2" charset="0"/>
            </a:endParaRPr>
          </a:p>
        </p:txBody>
      </p:sp>
      <p:pic>
        <p:nvPicPr>
          <p:cNvPr id="66562" name="Picture 2" descr="http://ts2.mm.bing.net/th?id=H.4864159011637435&amp;pid=15.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3933056"/>
            <a:ext cx="2160239" cy="1440160"/>
          </a:xfrm>
          <a:prstGeom prst="rect">
            <a:avLst/>
          </a:prstGeom>
          <a:noFill/>
        </p:spPr>
      </p:pic>
      <p:pic>
        <p:nvPicPr>
          <p:cNvPr id="66564" name="Picture 4" descr="http://mercifulcrap.files.wordpress.com/2008/12/parrot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4509120"/>
            <a:ext cx="2269851" cy="1700808"/>
          </a:xfrm>
          <a:prstGeom prst="rect">
            <a:avLst/>
          </a:prstGeom>
          <a:noFill/>
        </p:spPr>
      </p:pic>
      <p:pic>
        <p:nvPicPr>
          <p:cNvPr id="66566" name="Picture 6" descr="Who likes baby panda bears?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3933056"/>
            <a:ext cx="2385816" cy="1488182"/>
          </a:xfrm>
          <a:prstGeom prst="rect">
            <a:avLst/>
          </a:prstGeom>
          <a:noFill/>
        </p:spPr>
      </p:pic>
      <p:pic>
        <p:nvPicPr>
          <p:cNvPr id="66568" name="Picture 8" descr="http://ts2.mm.bing.net/th?id=H.4560083961710625&amp;pid=15.1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476672"/>
            <a:ext cx="2592288" cy="1903100"/>
          </a:xfrm>
          <a:prstGeom prst="rect">
            <a:avLst/>
          </a:prstGeom>
          <a:noFill/>
        </p:spPr>
      </p:pic>
      <p:pic>
        <p:nvPicPr>
          <p:cNvPr id="66570" name="Picture 10" descr="http://ts2.mm.bing.net/th?id=H.4568592261253009&amp;pid=15.1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23928" y="332656"/>
            <a:ext cx="1512168" cy="1492631"/>
          </a:xfrm>
          <a:prstGeom prst="rect">
            <a:avLst/>
          </a:prstGeom>
          <a:noFill/>
        </p:spPr>
      </p:pic>
      <p:pic>
        <p:nvPicPr>
          <p:cNvPr id="66572" name="Picture 12" descr="http://ts1.mm.bing.net/th?id=H.4953060510270080&amp;pid=15.1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300192" y="476672"/>
            <a:ext cx="2592288" cy="1944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1"/>
      <p:bldP spid="11" grpId="0"/>
      <p:bldP spid="12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</TotalTime>
  <Words>32</Words>
  <Application>Microsoft Office PowerPoint</Application>
  <PresentationFormat>On-screen Show (4:3)</PresentationFormat>
  <Paragraphs>31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Slide 1</vt:lpstr>
      <vt:lpstr>s</vt:lpstr>
      <vt:lpstr>Slide 3</vt:lpstr>
      <vt:lpstr>a</vt:lpstr>
      <vt:lpstr>Slide 5</vt:lpstr>
      <vt:lpstr>t</vt:lpstr>
      <vt:lpstr>Slide 7</vt:lpstr>
      <vt:lpstr>p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</dc:title>
  <dc:creator>gkearney</dc:creator>
  <cp:lastModifiedBy>gkearney</cp:lastModifiedBy>
  <cp:revision>2</cp:revision>
  <dcterms:created xsi:type="dcterms:W3CDTF">2013-10-14T08:05:05Z</dcterms:created>
  <dcterms:modified xsi:type="dcterms:W3CDTF">2013-10-16T09:06:00Z</dcterms:modified>
</cp:coreProperties>
</file>