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0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67" r:id="rId13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6"/>
      <p:bold r:id="rId17"/>
    </p:embeddedFont>
    <p:embeddedFont>
      <p:font typeface="Twinkl SemiBold" pitchFamily="2" charset="0"/>
      <p:bold r:id="rId18"/>
    </p:embeddedFont>
    <p:embeddedFont>
      <p:font typeface="Twinkl" panose="020B0604020202020204" pitchFamily="2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2ECBE90-10CE-47E0-971F-8EECB24767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A7E790-8E83-41BF-A3A0-8028ADF093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F3C241-CD57-49C6-A813-7C8A87CA12C1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4EDD60-9B0E-45D0-A8E4-A36B64C9BD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26605C-B8D3-4E72-8946-CC89BBBEE3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5CB406F-9324-4799-8C45-3C5248AD20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1E6A62-69B4-4DCD-A019-6FE728AEA6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B8FC35-2FA5-448E-9211-36EE88154C3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8812B4-56AE-4077-A27B-9C9363DB5F8E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E11D477-3CB8-4566-9991-E94A15094F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EDE3AB1-DFE1-4D7E-8247-B9B976AECC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058D7-93A0-4446-967E-04535DD908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23343-3E80-4913-A447-458744869F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145D24-E778-439C-85CF-CA5F796556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4824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104554F-671B-4957-A877-F6E06861CB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44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3E49642-111B-4CEB-A428-957955397E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439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971EB801-F7B4-418A-A39D-D4DC295CE6E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A2D685D-E2B7-4540-A7DE-C822659186C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CE8B2C-649F-478D-AA29-DDECBDA99BB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0E5E6E-0E0F-42DD-85D2-F7F1DCBFF82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222832A-26F9-45F4-87B9-1088C2193FA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47008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693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8478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</a:t>
            </a:r>
            <a:br>
              <a:rPr lang="en-GB" altLang="en-US" sz="3600" smtClean="0"/>
            </a:br>
            <a:r>
              <a:rPr lang="en-GB" altLang="en-US" sz="3600" smtClean="0"/>
              <a:t>You shall have no other</a:t>
            </a:r>
            <a:br>
              <a:rPr lang="en-GB" altLang="en-US" sz="3600" smtClean="0"/>
            </a:br>
            <a:r>
              <a:rPr lang="en-GB" altLang="en-US" sz="3600" smtClean="0"/>
              <a:t>Gods but me.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2262188"/>
            <a:ext cx="4130675" cy="404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240982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2</a:t>
            </a:r>
            <a:br>
              <a:rPr lang="en-GB" altLang="en-US" sz="3600" smtClean="0"/>
            </a:br>
            <a:r>
              <a:rPr lang="en-GB" altLang="en-US" sz="3600" smtClean="0"/>
              <a:t>You shall not make for yourself</a:t>
            </a:r>
            <a:br>
              <a:rPr lang="en-GB" altLang="en-US" sz="3600" smtClean="0"/>
            </a:br>
            <a:r>
              <a:rPr lang="en-GB" altLang="en-US" sz="3600" smtClean="0"/>
              <a:t>any idol, nor bow down </a:t>
            </a:r>
            <a:br>
              <a:rPr lang="en-GB" altLang="en-US" sz="3600" smtClean="0"/>
            </a:br>
            <a:r>
              <a:rPr lang="en-GB" altLang="en-US" sz="3600" smtClean="0"/>
              <a:t>to it or worship it.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7647">
            <a:off x="2066925" y="4259263"/>
            <a:ext cx="222250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2708275"/>
            <a:ext cx="374332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989013"/>
            <a:ext cx="8220075" cy="1909762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3</a:t>
            </a:r>
            <a:br>
              <a:rPr lang="en-GB" altLang="en-US" sz="3600" smtClean="0"/>
            </a:br>
            <a:r>
              <a:rPr lang="en-GB" altLang="en-US" sz="3600" smtClean="0"/>
              <a:t>You shall not misuse the name</a:t>
            </a:r>
            <a:br>
              <a:rPr lang="en-GB" altLang="en-US" sz="3600" smtClean="0"/>
            </a:br>
            <a:r>
              <a:rPr lang="en-GB" altLang="en-US" sz="3600" smtClean="0"/>
              <a:t>of the Lord your God.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557463"/>
            <a:ext cx="5502275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4</a:t>
            </a:r>
            <a:br>
              <a:rPr lang="en-GB" altLang="en-US" sz="3600" smtClean="0"/>
            </a:br>
            <a:r>
              <a:rPr lang="en-GB" altLang="en-US" sz="3600" smtClean="0"/>
              <a:t>You shall remember and keep</a:t>
            </a:r>
            <a:br>
              <a:rPr lang="en-GB" altLang="en-US" sz="3600" smtClean="0"/>
            </a:br>
            <a:r>
              <a:rPr lang="en-GB" altLang="en-US" sz="3600" smtClean="0"/>
              <a:t>the Sabbath day holy.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292350"/>
            <a:ext cx="366395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334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5</a:t>
            </a:r>
            <a:br>
              <a:rPr lang="en-GB" altLang="en-US" sz="3600" smtClean="0"/>
            </a:br>
            <a:r>
              <a:rPr lang="en-GB" altLang="en-US" sz="3600" smtClean="0"/>
              <a:t>Respect your father and mother.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958975"/>
            <a:ext cx="2035175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3573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6</a:t>
            </a:r>
            <a:br>
              <a:rPr lang="en-GB" altLang="en-US" sz="3600" smtClean="0"/>
            </a:br>
            <a:r>
              <a:rPr lang="en-GB" altLang="en-US" sz="3600" smtClean="0"/>
              <a:t>You must not commit murder.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846263"/>
            <a:ext cx="337185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001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7</a:t>
            </a:r>
            <a:br>
              <a:rPr lang="en-GB" altLang="en-US" sz="3600" smtClean="0"/>
            </a:br>
            <a:r>
              <a:rPr lang="en-GB" altLang="en-US" sz="3600" smtClean="0"/>
              <a:t>You must not commit adultery.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5" y="2430463"/>
            <a:ext cx="3730625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175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8</a:t>
            </a:r>
            <a:br>
              <a:rPr lang="en-GB" altLang="en-US" sz="3600" smtClean="0"/>
            </a:br>
            <a:r>
              <a:rPr lang="en-GB" altLang="en-US" sz="3600" smtClean="0"/>
              <a:t>You must not steal.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1903413"/>
            <a:ext cx="2889250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9</a:t>
            </a:r>
            <a:br>
              <a:rPr lang="en-GB" altLang="en-US" sz="3600" smtClean="0"/>
            </a:br>
            <a:r>
              <a:rPr lang="en-GB" altLang="en-US" sz="3600" smtClean="0"/>
              <a:t>You must not give false evidence against your neighbour.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384425"/>
            <a:ext cx="610393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561340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10</a:t>
            </a:r>
            <a:br>
              <a:rPr lang="en-GB" altLang="en-US" sz="3600" smtClean="0"/>
            </a:br>
            <a:r>
              <a:rPr lang="en-GB" altLang="en-US" sz="3600" smtClean="0"/>
              <a:t>You must not be envious of</a:t>
            </a:r>
            <a:br>
              <a:rPr lang="en-GB" altLang="en-US" sz="3600" smtClean="0"/>
            </a:br>
            <a:r>
              <a:rPr lang="en-GB" altLang="en-US" sz="3600" smtClean="0"/>
              <a:t>your neighbour's goods.</a:t>
            </a:r>
            <a:br>
              <a:rPr lang="en-GB" altLang="en-US" sz="3600" smtClean="0"/>
            </a:br>
            <a:r>
              <a:rPr lang="en-GB" altLang="en-US" sz="3600" smtClean="0"/>
              <a:t> </a:t>
            </a:r>
            <a:br>
              <a:rPr lang="en-GB" altLang="en-US" sz="3600" smtClean="0"/>
            </a:br>
            <a:r>
              <a:rPr lang="en-GB" altLang="en-US" sz="3600" smtClean="0"/>
              <a:t>You shall not be envious of his house nor his wife, nor anything that belongs to your neighbour.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Sassoon Infant Rg</vt:lpstr>
      <vt:lpstr>Twinkl SemiBold</vt:lpstr>
      <vt:lpstr>Arial</vt:lpstr>
      <vt:lpstr>Twinkl</vt:lpstr>
      <vt:lpstr>Calibri</vt:lpstr>
      <vt:lpstr>Office Theme</vt:lpstr>
      <vt:lpstr>PowerPoint Presentation</vt:lpstr>
      <vt:lpstr>1 You shall have no other Gods but me. </vt:lpstr>
      <vt:lpstr>2 You shall not make for yourself any idol, nor bow down  to it or worship it. </vt:lpstr>
      <vt:lpstr>3 You shall not misuse the name of the Lord your God. </vt:lpstr>
      <vt:lpstr>4 You shall remember and keep the Sabbath day holy.</vt:lpstr>
      <vt:lpstr>5 Respect your father and mother.</vt:lpstr>
      <vt:lpstr>6 You must not commit murder. </vt:lpstr>
      <vt:lpstr>7 You must not commit adultery.</vt:lpstr>
      <vt:lpstr>8 You must not steal.</vt:lpstr>
      <vt:lpstr>9 You must not give false evidence against your neighbour.</vt:lpstr>
      <vt:lpstr>10 You must not be envious of your neighbour's goods.   You shall not be envious of his house nor his wife, nor anything that belongs to your neighbour.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Janine Nayler</cp:lastModifiedBy>
  <cp:revision>10</cp:revision>
  <dcterms:created xsi:type="dcterms:W3CDTF">2017-02-17T13:23:33Z</dcterms:created>
  <dcterms:modified xsi:type="dcterms:W3CDTF">2021-01-11T15:42:39Z</dcterms:modified>
</cp:coreProperties>
</file>